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92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5DCC-E63F-2345-8DBB-1957B776CF47}" type="datetimeFigureOut">
              <a:rPr lang="en-US" smtClean="0"/>
              <a:t>30/04/12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1A9-F987-5644-9C6C-649441232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5DCC-E63F-2345-8DBB-1957B776CF47}" type="datetimeFigureOut">
              <a:rPr lang="en-US" smtClean="0"/>
              <a:t>30/04/12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1A9-F987-5644-9C6C-649441232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5DCC-E63F-2345-8DBB-1957B776CF47}" type="datetimeFigureOut">
              <a:rPr lang="en-US" smtClean="0"/>
              <a:t>30/04/12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1A9-F987-5644-9C6C-649441232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5DCC-E63F-2345-8DBB-1957B776CF47}" type="datetimeFigureOut">
              <a:rPr lang="en-US" smtClean="0"/>
              <a:t>30/04/12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1A9-F987-5644-9C6C-649441232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5DCC-E63F-2345-8DBB-1957B776CF47}" type="datetimeFigureOut">
              <a:rPr lang="en-US" smtClean="0"/>
              <a:t>30/04/12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1A9-F987-5644-9C6C-649441232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5DCC-E63F-2345-8DBB-1957B776CF47}" type="datetimeFigureOut">
              <a:rPr lang="en-US" smtClean="0"/>
              <a:t>30/04/12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1A9-F987-5644-9C6C-649441232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5DCC-E63F-2345-8DBB-1957B776CF47}" type="datetimeFigureOut">
              <a:rPr lang="en-US" smtClean="0"/>
              <a:t>30/04/12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1A9-F987-5644-9C6C-649441232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5DCC-E63F-2345-8DBB-1957B776CF47}" type="datetimeFigureOut">
              <a:rPr lang="en-US" smtClean="0"/>
              <a:t>30/04/12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1A9-F987-5644-9C6C-649441232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5DCC-E63F-2345-8DBB-1957B776CF47}" type="datetimeFigureOut">
              <a:rPr lang="en-US" smtClean="0"/>
              <a:t>30/04/12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1A9-F987-5644-9C6C-649441232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5DCC-E63F-2345-8DBB-1957B776CF47}" type="datetimeFigureOut">
              <a:rPr lang="en-US" smtClean="0"/>
              <a:t>30/04/12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1A9-F987-5644-9C6C-649441232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5DCC-E63F-2345-8DBB-1957B776CF47}" type="datetimeFigureOut">
              <a:rPr lang="en-US" smtClean="0"/>
              <a:t>30/04/12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1A9-F987-5644-9C6C-649441232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15DCC-E63F-2345-8DBB-1957B776CF47}" type="datetimeFigureOut">
              <a:rPr lang="en-US" smtClean="0"/>
              <a:t>30/04/12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241A9-F987-5644-9C6C-649441232ED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-203196" y="27400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 smtClean="0"/>
              <a:t>Three key roles of learning leaders - the 3Cs</a:t>
            </a:r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314903" y="1489882"/>
            <a:ext cx="8392290" cy="13667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533" name="TextBox 6"/>
          <p:cNvSpPr txBox="1">
            <a:spLocks noChangeArrowheads="1"/>
          </p:cNvSpPr>
          <p:nvPr/>
        </p:nvSpPr>
        <p:spPr bwMode="auto">
          <a:xfrm>
            <a:off x="330207" y="1061159"/>
            <a:ext cx="1701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400" dirty="0" smtClean="0"/>
              <a:t>Consulting</a:t>
            </a:r>
            <a:endParaRPr lang="en-US" sz="2400" dirty="0"/>
          </a:p>
        </p:txBody>
      </p:sp>
      <p:sp>
        <p:nvSpPr>
          <p:cNvPr id="22534" name="TextBox 8"/>
          <p:cNvSpPr txBox="1">
            <a:spLocks noChangeArrowheads="1"/>
          </p:cNvSpPr>
          <p:nvPr/>
        </p:nvSpPr>
        <p:spPr bwMode="auto">
          <a:xfrm>
            <a:off x="254007" y="3170934"/>
            <a:ext cx="2286000" cy="2262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When </a:t>
            </a:r>
            <a:r>
              <a:rPr lang="en-US" b="1" dirty="0" smtClean="0"/>
              <a:t>consulting</a:t>
            </a:r>
            <a:r>
              <a:rPr lang="en-US" dirty="0" smtClean="0"/>
              <a:t> the learning leader offers information </a:t>
            </a:r>
            <a:r>
              <a:rPr lang="en-US" dirty="0"/>
              <a:t>about professional practice</a:t>
            </a:r>
            <a:r>
              <a:rPr lang="en-US" dirty="0" smtClean="0"/>
              <a:t>. 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The learner needs specific knowledge and know-how.</a:t>
            </a:r>
            <a:endParaRPr lang="en-US" dirty="0"/>
          </a:p>
        </p:txBody>
      </p:sp>
      <p:sp>
        <p:nvSpPr>
          <p:cNvPr id="22536" name="TextBox 10"/>
          <p:cNvSpPr txBox="1">
            <a:spLocks noChangeArrowheads="1"/>
          </p:cNvSpPr>
          <p:nvPr/>
        </p:nvSpPr>
        <p:spPr bwMode="auto">
          <a:xfrm>
            <a:off x="3073407" y="1074639"/>
            <a:ext cx="2743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dirty="0" smtClean="0"/>
              <a:t>Collaborating</a:t>
            </a:r>
            <a:endParaRPr lang="en-US" sz="2400" dirty="0"/>
          </a:p>
        </p:txBody>
      </p:sp>
      <p:sp>
        <p:nvSpPr>
          <p:cNvPr id="22537" name="TextBox 11"/>
          <p:cNvSpPr txBox="1">
            <a:spLocks noChangeArrowheads="1"/>
          </p:cNvSpPr>
          <p:nvPr/>
        </p:nvSpPr>
        <p:spPr bwMode="auto">
          <a:xfrm>
            <a:off x="6995343" y="1074639"/>
            <a:ext cx="1600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dirty="0" smtClean="0"/>
              <a:t>Coaching</a:t>
            </a:r>
            <a:endParaRPr lang="en-US" sz="240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82892" y="1568282"/>
            <a:ext cx="8308623" cy="1228311"/>
          </a:xfrm>
          <a:prstGeom prst="straightConnector1">
            <a:avLst/>
          </a:prstGeom>
          <a:ln w="41275">
            <a:headEnd type="oval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540" name="TextBox 16"/>
          <p:cNvSpPr txBox="1">
            <a:spLocks noChangeArrowheads="1"/>
          </p:cNvSpPr>
          <p:nvPr/>
        </p:nvSpPr>
        <p:spPr bwMode="auto">
          <a:xfrm>
            <a:off x="3073407" y="3111679"/>
            <a:ext cx="27432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When </a:t>
            </a:r>
            <a:r>
              <a:rPr lang="en-US" b="1" dirty="0" smtClean="0"/>
              <a:t>collaborating</a:t>
            </a:r>
            <a:r>
              <a:rPr lang="en-US" dirty="0" smtClean="0"/>
              <a:t> the learning leader engages with the learner in a </a:t>
            </a:r>
            <a:r>
              <a:rPr lang="en-US" dirty="0"/>
              <a:t>shared approach to analysis, problem solving, decision-making and reflection.</a:t>
            </a:r>
          </a:p>
          <a:p>
            <a:endParaRPr lang="en-US" dirty="0"/>
          </a:p>
          <a:p>
            <a:r>
              <a:rPr lang="en-US" dirty="0" smtClean="0"/>
              <a:t>The learner is ready and willing to engage in joint work and brings their ideas to the collaboration.</a:t>
            </a:r>
            <a:endParaRPr lang="en-US" dirty="0"/>
          </a:p>
        </p:txBody>
      </p:sp>
      <p:sp>
        <p:nvSpPr>
          <p:cNvPr id="22541" name="TextBox 17"/>
          <p:cNvSpPr txBox="1">
            <a:spLocks noChangeArrowheads="1"/>
          </p:cNvSpPr>
          <p:nvPr/>
        </p:nvSpPr>
        <p:spPr bwMode="auto">
          <a:xfrm>
            <a:off x="6350006" y="3103205"/>
            <a:ext cx="265852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When </a:t>
            </a:r>
            <a:r>
              <a:rPr lang="en-US" b="1" dirty="0" smtClean="0"/>
              <a:t>coaching</a:t>
            </a:r>
            <a:r>
              <a:rPr lang="en-US" dirty="0" smtClean="0"/>
              <a:t> the learning leader supports their learning partner through skillful questioning so that they arrive at their own course of action.</a:t>
            </a:r>
          </a:p>
          <a:p>
            <a:endParaRPr lang="en-US" dirty="0"/>
          </a:p>
          <a:p>
            <a:r>
              <a:rPr lang="en-US" dirty="0" smtClean="0"/>
              <a:t>The learner is ready to use their own evidence and knowledge to decide where to go next.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57279" y="2444688"/>
            <a:ext cx="69760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Increasing learner responsibility, power and capacity…</a:t>
            </a:r>
            <a:endParaRPr lang="en-US" sz="2400" dirty="0"/>
          </a:p>
        </p:txBody>
      </p:sp>
      <p:pic>
        <p:nvPicPr>
          <p:cNvPr id="11" name="Picture 10" descr="1632_EDP_Logo_Portrait_Final_Offic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42" y="5794492"/>
            <a:ext cx="1329436" cy="8571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126</Words>
  <Application>Microsoft Macintosh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EdPartnerships International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Maureen </dc:creator>
  <cp:lastModifiedBy>Peter</cp:lastModifiedBy>
  <cp:revision>6</cp:revision>
  <dcterms:created xsi:type="dcterms:W3CDTF">2012-04-30T02:00:23Z</dcterms:created>
  <dcterms:modified xsi:type="dcterms:W3CDTF">2012-04-30T02:31:51Z</dcterms:modified>
</cp:coreProperties>
</file>